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sldIdLst>
    <p:sldId id="256" r:id="rId5"/>
    <p:sldId id="264" r:id="rId6"/>
    <p:sldId id="262" r:id="rId7"/>
    <p:sldId id="258" r:id="rId8"/>
    <p:sldId id="259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bg-BG" sz="2100" noProof="0" dirty="0" smtClean="0"/>
            <a:t>Програмираш</a:t>
          </a:r>
          <a:endParaRPr lang="en-US" sz="2100" noProof="0" dirty="0"/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6C7ABDD8-2116-4572-BFF1-942DE135219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bg-BG" sz="2100" noProof="0" dirty="0" smtClean="0"/>
            <a:t>Намираш лоби</a:t>
          </a:r>
          <a:endParaRPr lang="en-US" sz="2100" noProof="0" dirty="0"/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44509D9E-58EE-4039-82A1-2A79116ACC9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bg-BG" sz="2100" noProof="0" dirty="0" smtClean="0"/>
            <a:t>Изполваш своите магии в играта</a:t>
          </a:r>
          <a:endParaRPr lang="en-US" sz="2100" noProof="0" dirty="0"/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67A42A-992F-4FDA-A7BF-040A6ACCB03C}">
      <dgm:prSet phldrT="[Text]"/>
      <dgm:spPr/>
      <dgm:t>
        <a:bodyPr/>
        <a:lstStyle/>
        <a:p>
          <a:r>
            <a:rPr lang="en-US" dirty="0" smtClean="0"/>
            <a:t>Multiplayer integration</a:t>
          </a:r>
          <a:endParaRPr lang="en-US" dirty="0"/>
        </a:p>
      </dgm:t>
    </dgm:pt>
    <dgm:pt modelId="{A03DAD7C-77BC-4D6F-8EC5-F2C93B21D176}" type="parTrans" cxnId="{D8E51D10-1C86-4C49-B582-0876726AF5A4}">
      <dgm:prSet/>
      <dgm:spPr/>
      <dgm:t>
        <a:bodyPr/>
        <a:lstStyle/>
        <a:p>
          <a:endParaRPr lang="en-US"/>
        </a:p>
      </dgm:t>
    </dgm:pt>
    <dgm:pt modelId="{42ABD298-0EE6-4B76-B809-8A6DA6D143D8}" type="sibTrans" cxnId="{D8E51D10-1C86-4C49-B582-0876726AF5A4}">
      <dgm:prSet/>
      <dgm:spPr/>
      <dgm:t>
        <a:bodyPr/>
        <a:lstStyle/>
        <a:p>
          <a:endParaRPr lang="en-US"/>
        </a:p>
      </dgm:t>
    </dgm:pt>
    <dgm:pt modelId="{A9D8C663-B01E-42D0-8826-371D7A3AFA6E}">
      <dgm:prSet phldrT="[Text]"/>
      <dgm:spPr/>
      <dgm:t>
        <a:bodyPr/>
        <a:lstStyle/>
        <a:p>
          <a:r>
            <a:rPr lang="en-US" dirty="0" smtClean="0"/>
            <a:t>General gameplay</a:t>
          </a:r>
          <a:endParaRPr lang="en-US" dirty="0"/>
        </a:p>
      </dgm:t>
    </dgm:pt>
    <dgm:pt modelId="{5044CA63-D882-4961-B664-5225FA21EBE0}" type="parTrans" cxnId="{EDAB296D-9F06-4447-9380-E62EDAA4E052}">
      <dgm:prSet/>
      <dgm:spPr/>
      <dgm:t>
        <a:bodyPr/>
        <a:lstStyle/>
        <a:p>
          <a:endParaRPr lang="en-US"/>
        </a:p>
      </dgm:t>
    </dgm:pt>
    <dgm:pt modelId="{D0EE5823-5588-46CF-998D-C6D253B2A90B}" type="sibTrans" cxnId="{EDAB296D-9F06-4447-9380-E62EDAA4E052}">
      <dgm:prSet/>
      <dgm:spPr/>
      <dgm:t>
        <a:bodyPr/>
        <a:lstStyle/>
        <a:p>
          <a:endParaRPr lang="en-US"/>
        </a:p>
      </dgm:t>
    </dgm:pt>
    <dgm:pt modelId="{52777EA3-5FE5-4A3A-8775-6F330DEE80AF}">
      <dgm:prSet phldrT="[Text]"/>
      <dgm:spPr/>
      <dgm:t>
        <a:bodyPr/>
        <a:lstStyle/>
        <a:p>
          <a:r>
            <a:rPr lang="en-US" dirty="0" smtClean="0"/>
            <a:t>Visual Scripting</a:t>
          </a:r>
          <a:endParaRPr lang="en-US" dirty="0"/>
        </a:p>
      </dgm:t>
    </dgm:pt>
    <dgm:pt modelId="{69BFF753-905A-47C6-9997-6D4C1B18C142}" type="parTrans" cxnId="{C204A26F-3C14-4C13-93D7-5128141D5A60}">
      <dgm:prSet/>
      <dgm:spPr/>
      <dgm:t>
        <a:bodyPr/>
        <a:lstStyle/>
        <a:p>
          <a:endParaRPr lang="en-US"/>
        </a:p>
      </dgm:t>
    </dgm:pt>
    <dgm:pt modelId="{5276B064-45D0-4BB0-A548-FA0472CCC274}" type="sibTrans" cxnId="{C204A26F-3C14-4C13-93D7-5128141D5A60}">
      <dgm:prSet/>
      <dgm:spPr/>
      <dgm:t>
        <a:bodyPr/>
        <a:lstStyle/>
        <a:p>
          <a:endParaRPr lang="en-US"/>
        </a:p>
      </dgm:t>
    </dgm:pt>
    <dgm:pt modelId="{B13EC5CF-C62E-4A1A-AFF1-DA503C372747}">
      <dgm:prSet phldrT="[Text]"/>
      <dgm:spPr/>
      <dgm:t>
        <a:bodyPr/>
        <a:lstStyle/>
        <a:p>
          <a:r>
            <a:rPr lang="en-US" dirty="0" smtClean="0"/>
            <a:t>On-the-fly compiling</a:t>
          </a:r>
          <a:endParaRPr lang="en-US" dirty="0"/>
        </a:p>
      </dgm:t>
    </dgm:pt>
    <dgm:pt modelId="{250B1E8C-3A8B-4C05-B652-E4188FE4F78F}" type="parTrans" cxnId="{BCA54C76-07AE-4A1B-B8AF-A549CC926EAF}">
      <dgm:prSet/>
      <dgm:spPr/>
      <dgm:t>
        <a:bodyPr/>
        <a:lstStyle/>
        <a:p>
          <a:endParaRPr lang="en-US"/>
        </a:p>
      </dgm:t>
    </dgm:pt>
    <dgm:pt modelId="{FB68FE19-9F2E-486B-80A5-07A8B5F267F1}" type="sibTrans" cxnId="{BCA54C76-07AE-4A1B-B8AF-A549CC926EAF}">
      <dgm:prSet/>
      <dgm:spPr/>
      <dgm:t>
        <a:bodyPr/>
        <a:lstStyle/>
        <a:p>
          <a:endParaRPr lang="en-US"/>
        </a:p>
      </dgm:t>
    </dgm:pt>
    <dgm:pt modelId="{AF48E813-4459-4B63-9360-D2CA978144F6}">
      <dgm:prSet phldrT="[Text]"/>
      <dgm:spPr/>
      <dgm:t>
        <a:bodyPr/>
        <a:lstStyle/>
        <a:p>
          <a:r>
            <a:rPr lang="en-US" dirty="0" smtClean="0"/>
            <a:t>General support</a:t>
          </a:r>
          <a:endParaRPr lang="en-US" dirty="0"/>
        </a:p>
      </dgm:t>
    </dgm:pt>
    <dgm:pt modelId="{AD34E5BA-C68C-46C7-94AE-AB69E454AEC4}" type="sibTrans" cxnId="{9523870F-D5F6-4EE4-9D0E-98036F772042}">
      <dgm:prSet/>
      <dgm:spPr/>
      <dgm:t>
        <a:bodyPr/>
        <a:lstStyle/>
        <a:p>
          <a:endParaRPr lang="en-US"/>
        </a:p>
      </dgm:t>
    </dgm:pt>
    <dgm:pt modelId="{DB703676-2A02-40C0-8D19-B1740BA13EAF}" type="parTrans" cxnId="{9523870F-D5F6-4EE4-9D0E-98036F772042}">
      <dgm:prSet/>
      <dgm:spPr/>
      <dgm:t>
        <a:bodyPr/>
        <a:lstStyle/>
        <a:p>
          <a:endParaRPr lang="en-US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D4558D-159A-47DE-A94F-521C32D12BF0}" type="pres">
      <dgm:prSet presAssocID="{AF48E813-4459-4B63-9360-D2CA978144F6}" presName="arrow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A436E-A06E-419C-933D-824314FA18DD}" type="pres">
      <dgm:prSet presAssocID="{5967A42A-992F-4FDA-A7BF-040A6ACCB03C}" presName="arrow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3B25-B9A7-46D0-887C-18FC2BCE93AA}" type="pres">
      <dgm:prSet presAssocID="{A9D8C663-B01E-42D0-8826-371D7A3AFA6E}" presName="arrow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77CC1-2883-44E9-A927-23D8D86A498B}" type="pres">
      <dgm:prSet presAssocID="{52777EA3-5FE5-4A3A-8775-6F330DEE80AF}" presName="arrow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E8487-3FDE-4982-AEDD-44690A8ABD93}" type="pres">
      <dgm:prSet presAssocID="{B13EC5CF-C62E-4A1A-AFF1-DA503C372747}" presName="arrow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0ED4BD-F485-49E7-946D-29DA5EB687A5}" type="presOf" srcId="{A9D8C663-B01E-42D0-8826-371D7A3AFA6E}" destId="{41603B25-B9A7-46D0-887C-18FC2BCE93AA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C204A26F-3C14-4C13-93D7-5128141D5A60}" srcId="{4F62F2DA-D7F2-4FF6-84BA-5F139A7912D1}" destId="{52777EA3-5FE5-4A3A-8775-6F330DEE80AF}" srcOrd="3" destOrd="0" parTransId="{69BFF753-905A-47C6-9997-6D4C1B18C142}" sibTransId="{5276B064-45D0-4BB0-A548-FA0472CCC274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C7FA126E-5B6D-4C24-A654-483FAFE7B0FC}" type="presOf" srcId="{52777EA3-5FE5-4A3A-8775-6F330DEE80AF}" destId="{03A77CC1-2883-44E9-A927-23D8D86A498B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EDAB296D-9F06-4447-9380-E62EDAA4E052}" srcId="{4F62F2DA-D7F2-4FF6-84BA-5F139A7912D1}" destId="{A9D8C663-B01E-42D0-8826-371D7A3AFA6E}" srcOrd="2" destOrd="0" parTransId="{5044CA63-D882-4961-B664-5225FA21EBE0}" sibTransId="{D0EE5823-5588-46CF-998D-C6D253B2A90B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BCA54C76-07AE-4A1B-B8AF-A549CC926EAF}" srcId="{4F62F2DA-D7F2-4FF6-84BA-5F139A7912D1}" destId="{B13EC5CF-C62E-4A1A-AFF1-DA503C372747}" srcOrd="4" destOrd="0" parTransId="{250B1E8C-3A8B-4C05-B652-E4188FE4F78F}" sibTransId="{FB68FE19-9F2E-486B-80A5-07A8B5F267F1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B2A91065-5FB7-4C59-9F1D-0601135B53B2}" type="presParOf" srcId="{9DE0F8F4-36B0-4743-B908-0EE3F43352CB}" destId="{41603B25-B9A7-46D0-887C-18FC2BCE93AA}" srcOrd="2" destOrd="0" presId="urn:microsoft.com/office/officeart/2005/8/layout/arrow5"/>
    <dgm:cxn modelId="{43954997-E232-46F9-926A-F2DD6BCF4218}" type="presParOf" srcId="{9DE0F8F4-36B0-4743-B908-0EE3F43352CB}" destId="{03A77CC1-2883-44E9-A927-23D8D86A498B}" srcOrd="3" destOrd="0" presId="urn:microsoft.com/office/officeart/2005/8/layout/arrow5"/>
    <dgm:cxn modelId="{77E46F2C-D4FD-4280-8844-BA9B90A7AA89}" type="presParOf" srcId="{9DE0F8F4-36B0-4743-B908-0EE3F43352CB}" destId="{AB6E8487-3FDE-4982-AEDD-44690A8ABD93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bg-BG" sz="2100" kern="1200" noProof="0" dirty="0" smtClean="0"/>
            <a:t>Програмираш</a:t>
          </a:r>
          <a:endParaRPr lang="en-US" sz="2100" kern="1200" noProof="0" dirty="0"/>
        </a:p>
      </dsp:txBody>
      <dsp:txXfrm>
        <a:off x="54974" y="2798862"/>
        <a:ext cx="2868750" cy="720000"/>
      </dsp:txXfrm>
    </dsp:sp>
    <dsp:sp modelId="{B6C5F440-C8F6-4028-ADFF-45EC8C387D65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bg-BG" sz="2100" kern="1200" noProof="0" dirty="0" smtClean="0"/>
            <a:t>Намираш лоби</a:t>
          </a:r>
          <a:endParaRPr lang="en-US" sz="2100" kern="1200" noProof="0" dirty="0"/>
        </a:p>
      </dsp:txBody>
      <dsp:txXfrm>
        <a:off x="3425756" y="2798862"/>
        <a:ext cx="2868750" cy="720000"/>
      </dsp:txXfrm>
    </dsp:sp>
    <dsp:sp modelId="{AE4B8D37-1516-4369-9BEB-385DF52AAF7F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bg-BG" sz="2100" kern="1200" noProof="0" dirty="0" smtClean="0"/>
            <a:t>Изполваш своите магии в играта</a:t>
          </a:r>
          <a:endParaRPr lang="en-US" sz="2100" kern="1200" noProof="0" dirty="0"/>
        </a:p>
      </dsp:txBody>
      <dsp:txXfrm>
        <a:off x="6796537" y="2798862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759257" y="248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General support</a:t>
          </a:r>
          <a:endParaRPr lang="en-US" sz="1600" kern="1200" dirty="0"/>
        </a:p>
      </dsp:txBody>
      <dsp:txXfrm>
        <a:off x="3316215" y="248"/>
        <a:ext cx="1113915" cy="1837961"/>
      </dsp:txXfrm>
    </dsp:sp>
    <dsp:sp modelId="{3DCA436E-A06E-419C-933D-824314FA18DD}">
      <dsp:nvSpPr>
        <dsp:cNvPr id="0" name=""/>
        <dsp:cNvSpPr/>
      </dsp:nvSpPr>
      <dsp:spPr>
        <a:xfrm rot="4320000">
          <a:off x="4631129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37659"/>
                <a:satOff val="-7225"/>
                <a:lumOff val="10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37659"/>
                <a:satOff val="-7225"/>
                <a:lumOff val="10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Multiplayer integration</a:t>
          </a:r>
          <a:endParaRPr lang="en-US" sz="1600" kern="1200" dirty="0"/>
        </a:p>
      </dsp:txBody>
      <dsp:txXfrm rot="-5400000">
        <a:off x="5011458" y="1856962"/>
        <a:ext cx="1837961" cy="1113915"/>
      </dsp:txXfrm>
    </dsp:sp>
    <dsp:sp modelId="{41603B25-B9A7-46D0-887C-18FC2BCE93AA}">
      <dsp:nvSpPr>
        <dsp:cNvPr id="0" name=""/>
        <dsp:cNvSpPr/>
      </dsp:nvSpPr>
      <dsp:spPr>
        <a:xfrm rot="8640000">
          <a:off x="3916138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75317"/>
                <a:satOff val="-14450"/>
                <a:lumOff val="205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75317"/>
                <a:satOff val="-14450"/>
                <a:lumOff val="205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General gameplay</a:t>
          </a:r>
          <a:endParaRPr lang="en-US" sz="1600" kern="1200" dirty="0"/>
        </a:p>
      </dsp:txBody>
      <dsp:txXfrm rot="10800000">
        <a:off x="4587676" y="3913400"/>
        <a:ext cx="1113915" cy="1837961"/>
      </dsp:txXfrm>
    </dsp:sp>
    <dsp:sp modelId="{03A77CC1-2883-44E9-A927-23D8D86A498B}">
      <dsp:nvSpPr>
        <dsp:cNvPr id="0" name=""/>
        <dsp:cNvSpPr/>
      </dsp:nvSpPr>
      <dsp:spPr>
        <a:xfrm rot="12960000">
          <a:off x="1602377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12976"/>
                <a:satOff val="-21676"/>
                <a:lumOff val="308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12976"/>
                <a:satOff val="-21676"/>
                <a:lumOff val="308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Visual Scripting</a:t>
          </a:r>
          <a:endParaRPr lang="en-US" sz="1600" kern="1200" dirty="0"/>
        </a:p>
      </dsp:txBody>
      <dsp:txXfrm rot="10800000">
        <a:off x="2044755" y="3913400"/>
        <a:ext cx="1113915" cy="1837961"/>
      </dsp:txXfrm>
    </dsp:sp>
    <dsp:sp modelId="{AB6E8487-3FDE-4982-AEDD-44690A8ABD93}">
      <dsp:nvSpPr>
        <dsp:cNvPr id="0" name=""/>
        <dsp:cNvSpPr/>
      </dsp:nvSpPr>
      <dsp:spPr>
        <a:xfrm rot="17280000">
          <a:off x="887386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On-the-fly compiling</a:t>
          </a:r>
          <a:endParaRPr lang="en-US" sz="1600" kern="1200" dirty="0"/>
        </a:p>
      </dsp:txBody>
      <dsp:txXfrm rot="5400000">
        <a:off x="896927" y="1856962"/>
        <a:ext cx="1837961" cy="1113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1.png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eucaly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2d/gui/fantasy-wooden-gui-free-103811" TargetMode="External"/><Relationship Id="rId5" Type="http://schemas.openxmlformats.org/officeDocument/2006/relationships/hyperlink" Target="https://idearocketanimation.com/4293-video-worth-1-million-words/" TargetMode="External"/><Relationship Id="rId4" Type="http://schemas.openxmlformats.org/officeDocument/2006/relationships/hyperlink" Target="http://www.flatic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763" y="-78201"/>
            <a:ext cx="12338763" cy="8199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b="1" dirty="0" err="1" smtClean="0">
                <a:solidFill>
                  <a:schemeClr val="tx1"/>
                </a:solidFill>
              </a:rPr>
              <a:t>magicode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Hive Mind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представлява?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3153746"/>
            <a:ext cx="9720073" cy="1623527"/>
          </a:xfrm>
        </p:spPr>
        <p:txBody>
          <a:bodyPr>
            <a:normAutofit/>
          </a:bodyPr>
          <a:lstStyle/>
          <a:p>
            <a:r>
              <a:rPr lang="bg-BG" sz="2600" b="1" dirty="0" smtClean="0"/>
              <a:t>Стратегия в реално време, в която всеки играч контролира фиксиран брой магьосници, чиито магии преди това сам е програмирал, с целта да елиминира магьосниците на противниковите играчи.</a:t>
            </a:r>
            <a:endParaRPr lang="en-US" sz="2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53" y="4497355"/>
            <a:ext cx="3013788" cy="30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bg-BG" b="1" dirty="0" smtClean="0"/>
              <a:t>Как работи?</a:t>
            </a:r>
            <a:endParaRPr lang="en-US" b="1" dirty="0"/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262118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756837-05BF-4387-B0CB-CFF921BCD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EC9DA-F598-4E27-80EE-1EF9DDE397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704" y="639498"/>
            <a:ext cx="4138391" cy="5571066"/>
          </a:xfrm>
        </p:spPr>
        <p:txBody>
          <a:bodyPr>
            <a:normAutofit/>
          </a:bodyPr>
          <a:lstStyle/>
          <a:p>
            <a:r>
              <a:rPr lang="bg-BG" b="1" dirty="0" smtClean="0">
                <a:solidFill>
                  <a:schemeClr val="bg1"/>
                </a:solidFill>
              </a:rPr>
              <a:t>Технологии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9" y="543285"/>
            <a:ext cx="5307643" cy="19293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9" y="4585835"/>
            <a:ext cx="5307643" cy="1624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837" y="2867504"/>
            <a:ext cx="27161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tx1">
                    <a:lumMod val="85000"/>
                  </a:schemeClr>
                </a:solidFill>
              </a:rPr>
              <a:t>Mirror</a:t>
            </a:r>
            <a:endParaRPr lang="en-US" sz="8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13" y="4682659"/>
            <a:ext cx="2814839" cy="28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610752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teamwork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 descr="Produc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107568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ctangle 2"/>
          <p:cNvSpPr/>
          <p:nvPr/>
        </p:nvSpPr>
        <p:spPr>
          <a:xfrm>
            <a:off x="4673109" y="-50195"/>
            <a:ext cx="2845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bg-BG" sz="1600" dirty="0" smtClean="0"/>
              <a:t>Петър </a:t>
            </a:r>
          </a:p>
          <a:p>
            <a:pPr lvl="0"/>
            <a:r>
              <a:rPr lang="bg-BG" sz="1600" dirty="0" smtClean="0"/>
              <a:t>(нашият страхотен ментор &lt;3 )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 rot="20474665">
            <a:off x="9072855" y="2272191"/>
            <a:ext cx="872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dirty="0" smtClean="0"/>
              <a:t>Виктор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430925">
            <a:off x="7689667" y="6088118"/>
            <a:ext cx="82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dirty="0" smtClean="0"/>
              <a:t>Георги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18469">
            <a:off x="3246952" y="6071125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dirty="0" smtClean="0"/>
              <a:t>Илия </a:t>
            </a:r>
            <a:r>
              <a:rPr lang="en-US" dirty="0" smtClean="0"/>
              <a:t>&amp; </a:t>
            </a:r>
            <a:r>
              <a:rPr lang="bg-BG" dirty="0" smtClean="0"/>
              <a:t>Краси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084361">
            <a:off x="2245702" y="2261767"/>
            <a:ext cx="872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Виктор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79" y="4788112"/>
            <a:ext cx="2500604" cy="2500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37" y="2930484"/>
            <a:ext cx="997031" cy="997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 smtClean="0">
                <a:solidFill>
                  <a:srgbClr val="FFFFFF"/>
                </a:solidFill>
              </a:rPr>
              <a:t>Live demo</a:t>
            </a:r>
            <a:endParaRPr lang="en-US" sz="5400" b="1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Because a picture is worth a thousand words.</a:t>
            </a:r>
          </a:p>
          <a:p>
            <a:r>
              <a:rPr lang="en-US" b="1" dirty="0" smtClean="0">
                <a:solidFill>
                  <a:srgbClr val="FFFFFF"/>
                </a:solidFill>
              </a:rPr>
              <a:t>A and a video is worth 1.8 million words.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548" y="0"/>
            <a:ext cx="6723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0832"/>
            <a:ext cx="3153342" cy="31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Icons made by </a:t>
            </a:r>
            <a:r>
              <a:rPr lang="en-US" dirty="0" err="1" smtClean="0">
                <a:hlinkClick r:id="rId2"/>
              </a:rPr>
              <a:t>Freepik</a:t>
            </a:r>
            <a:r>
              <a:rPr lang="en-US" dirty="0" smtClean="0"/>
              <a:t> and </a:t>
            </a:r>
            <a:r>
              <a:rPr lang="en-US" dirty="0" err="1" smtClean="0">
                <a:hlinkClick r:id="rId3"/>
              </a:rPr>
              <a:t>Eucalyp</a:t>
            </a:r>
            <a:r>
              <a:rPr lang="en-US" dirty="0" smtClean="0"/>
              <a:t> from </a:t>
            </a:r>
            <a:r>
              <a:rPr lang="en-US" dirty="0" smtClean="0">
                <a:hlinkClick r:id="rId4"/>
              </a:rPr>
              <a:t>www.flaticon.com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A video is worth 1.8 million words</a:t>
            </a:r>
            <a:endParaRPr lang="bg-BG" dirty="0" smtClean="0"/>
          </a:p>
          <a:p>
            <a:r>
              <a:rPr lang="bg-BG" dirty="0" smtClean="0"/>
              <a:t>Безплатен пакет </a:t>
            </a:r>
            <a:r>
              <a:rPr lang="en-US" dirty="0" smtClean="0"/>
              <a:t>UI </a:t>
            </a:r>
            <a:r>
              <a:rPr lang="bg-BG" dirty="0" smtClean="0"/>
              <a:t>текстури, </a:t>
            </a:r>
            <a:r>
              <a:rPr lang="bg-BG" dirty="0" smtClean="0">
                <a:hlinkClick r:id="rId6"/>
              </a:rPr>
              <a:t>линк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208" y="4545564"/>
            <a:ext cx="3040224" cy="30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Integral design</Template>
  <TotalTime>0</TotalTime>
  <Words>118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Tw Cen MT</vt:lpstr>
      <vt:lpstr>Tw Cen MT Condensed</vt:lpstr>
      <vt:lpstr>Wingdings 3</vt:lpstr>
      <vt:lpstr>Integral</vt:lpstr>
      <vt:lpstr>magicode</vt:lpstr>
      <vt:lpstr>Какво представлява?</vt:lpstr>
      <vt:lpstr>Как работи?</vt:lpstr>
      <vt:lpstr>Технологии</vt:lpstr>
      <vt:lpstr>teamwork</vt:lpstr>
      <vt:lpstr>Live demo</vt:lpstr>
      <vt:lpstr>Ресурси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2019-03-16T20:16:05Z</dcterms:created>
  <dcterms:modified xsi:type="dcterms:W3CDTF">2019-03-16T21:36:52Z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